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3"/>
  </p:notesMasterIdLst>
  <p:sldIdLst>
    <p:sldId id="318" r:id="rId9"/>
    <p:sldId id="292" r:id="rId10"/>
    <p:sldId id="319" r:id="rId11"/>
    <p:sldId id="32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6C568E-76EE-49AE-9CEA-336603C16742}" v="13" dt="2023-02-13T14:01:08.6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1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2A6C568E-76EE-49AE-9CEA-336603C16742}"/>
    <pc:docChg chg="undo custSel addSld delSld modSld">
      <pc:chgData name="Class, Caleb" userId="81c01ea6-bccc-4178-af5e-bb84e88c284b" providerId="ADAL" clId="{2A6C568E-76EE-49AE-9CEA-336603C16742}" dt="2023-02-13T14:01:08.568" v="217" actId="113"/>
      <pc:docMkLst>
        <pc:docMk/>
      </pc:docMkLst>
      <pc:sldChg chg="modSp mod">
        <pc:chgData name="Class, Caleb" userId="81c01ea6-bccc-4178-af5e-bb84e88c284b" providerId="ADAL" clId="{2A6C568E-76EE-49AE-9CEA-336603C16742}" dt="2023-02-13T13:49:23.811" v="157" actId="20577"/>
        <pc:sldMkLst>
          <pc:docMk/>
          <pc:sldMk cId="123935472" sldId="292"/>
        </pc:sldMkLst>
        <pc:spChg chg="mod">
          <ac:chgData name="Class, Caleb" userId="81c01ea6-bccc-4178-af5e-bb84e88c284b" providerId="ADAL" clId="{2A6C568E-76EE-49AE-9CEA-336603C16742}" dt="2023-02-13T13:49:23.811" v="157" actId="20577"/>
          <ac:spMkLst>
            <pc:docMk/>
            <pc:sldMk cId="123935472" sldId="292"/>
            <ac:spMk id="7" creationId="{8AC0AAD5-60AD-46DC-B530-F6EB27B88EB2}"/>
          </ac:spMkLst>
        </pc:spChg>
      </pc:sldChg>
      <pc:sldChg chg="del">
        <pc:chgData name="Class, Caleb" userId="81c01ea6-bccc-4178-af5e-bb84e88c284b" providerId="ADAL" clId="{2A6C568E-76EE-49AE-9CEA-336603C16742}" dt="2023-02-13T13:48:42.160" v="73" actId="47"/>
        <pc:sldMkLst>
          <pc:docMk/>
          <pc:sldMk cId="1743294019" sldId="296"/>
        </pc:sldMkLst>
      </pc:sldChg>
      <pc:sldChg chg="del">
        <pc:chgData name="Class, Caleb" userId="81c01ea6-bccc-4178-af5e-bb84e88c284b" providerId="ADAL" clId="{2A6C568E-76EE-49AE-9CEA-336603C16742}" dt="2023-02-13T13:48:41.662" v="72" actId="47"/>
        <pc:sldMkLst>
          <pc:docMk/>
          <pc:sldMk cId="83028556" sldId="304"/>
        </pc:sldMkLst>
      </pc:sldChg>
      <pc:sldChg chg="del">
        <pc:chgData name="Class, Caleb" userId="81c01ea6-bccc-4178-af5e-bb84e88c284b" providerId="ADAL" clId="{2A6C568E-76EE-49AE-9CEA-336603C16742}" dt="2023-02-13T13:48:45.301" v="74" actId="47"/>
        <pc:sldMkLst>
          <pc:docMk/>
          <pc:sldMk cId="2515064009" sldId="305"/>
        </pc:sldMkLst>
      </pc:sldChg>
      <pc:sldChg chg="del">
        <pc:chgData name="Class, Caleb" userId="81c01ea6-bccc-4178-af5e-bb84e88c284b" providerId="ADAL" clId="{2A6C568E-76EE-49AE-9CEA-336603C16742}" dt="2023-02-13T13:48:45.777" v="75" actId="47"/>
        <pc:sldMkLst>
          <pc:docMk/>
          <pc:sldMk cId="661120593" sldId="307"/>
        </pc:sldMkLst>
      </pc:sldChg>
      <pc:sldChg chg="modSp mod">
        <pc:chgData name="Class, Caleb" userId="81c01ea6-bccc-4178-af5e-bb84e88c284b" providerId="ADAL" clId="{2A6C568E-76EE-49AE-9CEA-336603C16742}" dt="2023-02-13T13:48:33.346" v="71" actId="20577"/>
        <pc:sldMkLst>
          <pc:docMk/>
          <pc:sldMk cId="136915278" sldId="318"/>
        </pc:sldMkLst>
        <pc:spChg chg="mod">
          <ac:chgData name="Class, Caleb" userId="81c01ea6-bccc-4178-af5e-bb84e88c284b" providerId="ADAL" clId="{2A6C568E-76EE-49AE-9CEA-336603C16742}" dt="2023-02-13T13:48:21.502" v="27" actId="20577"/>
          <ac:spMkLst>
            <pc:docMk/>
            <pc:sldMk cId="136915278" sldId="318"/>
            <ac:spMk id="2" creationId="{818070E7-5673-4DEE-BBC0-CE9F022A4A7A}"/>
          </ac:spMkLst>
        </pc:spChg>
        <pc:spChg chg="mod">
          <ac:chgData name="Class, Caleb" userId="81c01ea6-bccc-4178-af5e-bb84e88c284b" providerId="ADAL" clId="{2A6C568E-76EE-49AE-9CEA-336603C16742}" dt="2023-02-13T13:48:33.346" v="71" actId="20577"/>
          <ac:spMkLst>
            <pc:docMk/>
            <pc:sldMk cId="136915278" sldId="318"/>
            <ac:spMk id="3" creationId="{10E32FE9-BCC4-4D7A-A04B-6B5B6C7527E8}"/>
          </ac:spMkLst>
        </pc:spChg>
      </pc:sldChg>
      <pc:sldChg chg="del">
        <pc:chgData name="Class, Caleb" userId="81c01ea6-bccc-4178-af5e-bb84e88c284b" providerId="ADAL" clId="{2A6C568E-76EE-49AE-9CEA-336603C16742}" dt="2023-02-13T13:48:46.288" v="76" actId="47"/>
        <pc:sldMkLst>
          <pc:docMk/>
          <pc:sldMk cId="1120416082" sldId="319"/>
        </pc:sldMkLst>
      </pc:sldChg>
      <pc:sldChg chg="addSp delSp modSp new mod modAnim">
        <pc:chgData name="Class, Caleb" userId="81c01ea6-bccc-4178-af5e-bb84e88c284b" providerId="ADAL" clId="{2A6C568E-76EE-49AE-9CEA-336603C16742}" dt="2023-02-13T14:01:08.568" v="217" actId="113"/>
        <pc:sldMkLst>
          <pc:docMk/>
          <pc:sldMk cId="3388742820" sldId="319"/>
        </pc:sldMkLst>
        <pc:spChg chg="mod">
          <ac:chgData name="Class, Caleb" userId="81c01ea6-bccc-4178-af5e-bb84e88c284b" providerId="ADAL" clId="{2A6C568E-76EE-49AE-9CEA-336603C16742}" dt="2023-02-13T13:49:38.219" v="194" actId="20577"/>
          <ac:spMkLst>
            <pc:docMk/>
            <pc:sldMk cId="3388742820" sldId="319"/>
            <ac:spMk id="2" creationId="{8E135953-9493-BBD6-C886-6F3A174BEA21}"/>
          </ac:spMkLst>
        </pc:spChg>
        <pc:spChg chg="del">
          <ac:chgData name="Class, Caleb" userId="81c01ea6-bccc-4178-af5e-bb84e88c284b" providerId="ADAL" clId="{2A6C568E-76EE-49AE-9CEA-336603C16742}" dt="2023-02-13T13:49:45.675" v="196" actId="478"/>
          <ac:spMkLst>
            <pc:docMk/>
            <pc:sldMk cId="3388742820" sldId="319"/>
            <ac:spMk id="3" creationId="{D9014A11-5670-0B62-53A9-F57B4D3492E7}"/>
          </ac:spMkLst>
        </pc:spChg>
        <pc:spChg chg="del">
          <ac:chgData name="Class, Caleb" userId="81c01ea6-bccc-4178-af5e-bb84e88c284b" providerId="ADAL" clId="{2A6C568E-76EE-49AE-9CEA-336603C16742}" dt="2023-02-13T13:49:44.407" v="195" actId="478"/>
          <ac:spMkLst>
            <pc:docMk/>
            <pc:sldMk cId="3388742820" sldId="319"/>
            <ac:spMk id="4" creationId="{801078AC-2012-BC7B-7A7B-D0513EBB4B2D}"/>
          </ac:spMkLst>
        </pc:spChg>
        <pc:spChg chg="add mod">
          <ac:chgData name="Class, Caleb" userId="81c01ea6-bccc-4178-af5e-bb84e88c284b" providerId="ADAL" clId="{2A6C568E-76EE-49AE-9CEA-336603C16742}" dt="2023-02-13T14:01:08.568" v="217" actId="113"/>
          <ac:spMkLst>
            <pc:docMk/>
            <pc:sldMk cId="3388742820" sldId="319"/>
            <ac:spMk id="6" creationId="{8B34AF17-DEB9-0DAE-AAB7-852627B41D4B}"/>
          </ac:spMkLst>
        </pc:spChg>
        <pc:spChg chg="add mod">
          <ac:chgData name="Class, Caleb" userId="81c01ea6-bccc-4178-af5e-bb84e88c284b" providerId="ADAL" clId="{2A6C568E-76EE-49AE-9CEA-336603C16742}" dt="2023-02-13T13:49:53.455" v="198"/>
          <ac:spMkLst>
            <pc:docMk/>
            <pc:sldMk cId="3388742820" sldId="319"/>
            <ac:spMk id="8" creationId="{30222940-8690-810B-764C-826839FBC873}"/>
          </ac:spMkLst>
        </pc:spChg>
        <pc:spChg chg="add mod">
          <ac:chgData name="Class, Caleb" userId="81c01ea6-bccc-4178-af5e-bb84e88c284b" providerId="ADAL" clId="{2A6C568E-76EE-49AE-9CEA-336603C16742}" dt="2023-02-13T13:50:00.177" v="199"/>
          <ac:spMkLst>
            <pc:docMk/>
            <pc:sldMk cId="3388742820" sldId="319"/>
            <ac:spMk id="9" creationId="{25F2ECC2-4785-F447-309E-CC87F1943CF2}"/>
          </ac:spMkLst>
        </pc:spChg>
        <pc:spChg chg="add mod">
          <ac:chgData name="Class, Caleb" userId="81c01ea6-bccc-4178-af5e-bb84e88c284b" providerId="ADAL" clId="{2A6C568E-76EE-49AE-9CEA-336603C16742}" dt="2023-02-13T13:50:15.002" v="200"/>
          <ac:spMkLst>
            <pc:docMk/>
            <pc:sldMk cId="3388742820" sldId="319"/>
            <ac:spMk id="10" creationId="{8A83FFAB-5DCD-D36F-AC28-F8EAF0ED5517}"/>
          </ac:spMkLst>
        </pc:spChg>
        <pc:spChg chg="add mod">
          <ac:chgData name="Class, Caleb" userId="81c01ea6-bccc-4178-af5e-bb84e88c284b" providerId="ADAL" clId="{2A6C568E-76EE-49AE-9CEA-336603C16742}" dt="2023-02-13T13:50:15.002" v="200"/>
          <ac:spMkLst>
            <pc:docMk/>
            <pc:sldMk cId="3388742820" sldId="319"/>
            <ac:spMk id="12" creationId="{95F9E97D-7D20-9A43-A6C5-82FD4442969E}"/>
          </ac:spMkLst>
        </pc:spChg>
        <pc:spChg chg="add mod">
          <ac:chgData name="Class, Caleb" userId="81c01ea6-bccc-4178-af5e-bb84e88c284b" providerId="ADAL" clId="{2A6C568E-76EE-49AE-9CEA-336603C16742}" dt="2023-02-13T13:52:49.206" v="209" actId="1076"/>
          <ac:spMkLst>
            <pc:docMk/>
            <pc:sldMk cId="3388742820" sldId="319"/>
            <ac:spMk id="14" creationId="{9BFE3B2C-CB00-F3DC-4A62-85DADD2978AB}"/>
          </ac:spMkLst>
        </pc:spChg>
        <pc:spChg chg="add mod">
          <ac:chgData name="Class, Caleb" userId="81c01ea6-bccc-4178-af5e-bb84e88c284b" providerId="ADAL" clId="{2A6C568E-76EE-49AE-9CEA-336603C16742}" dt="2023-02-13T13:52:31.202" v="204" actId="255"/>
          <ac:spMkLst>
            <pc:docMk/>
            <pc:sldMk cId="3388742820" sldId="319"/>
            <ac:spMk id="15" creationId="{6ADB63FB-D640-1858-E20E-E153EFD47180}"/>
          </ac:spMkLst>
        </pc:spChg>
        <pc:spChg chg="add mod">
          <ac:chgData name="Class, Caleb" userId="81c01ea6-bccc-4178-af5e-bb84e88c284b" providerId="ADAL" clId="{2A6C568E-76EE-49AE-9CEA-336603C16742}" dt="2023-02-13T13:50:15.002" v="200"/>
          <ac:spMkLst>
            <pc:docMk/>
            <pc:sldMk cId="3388742820" sldId="319"/>
            <ac:spMk id="16" creationId="{25FAC190-31DC-88EB-088F-99A275CE95E9}"/>
          </ac:spMkLst>
        </pc:spChg>
        <pc:spChg chg="add mod">
          <ac:chgData name="Class, Caleb" userId="81c01ea6-bccc-4178-af5e-bb84e88c284b" providerId="ADAL" clId="{2A6C568E-76EE-49AE-9CEA-336603C16742}" dt="2023-02-13T13:50:15.002" v="200"/>
          <ac:spMkLst>
            <pc:docMk/>
            <pc:sldMk cId="3388742820" sldId="319"/>
            <ac:spMk id="17" creationId="{090247D0-C07F-3B65-9D3B-05BAEAAD7E95}"/>
          </ac:spMkLst>
        </pc:spChg>
        <pc:spChg chg="add mod">
          <ac:chgData name="Class, Caleb" userId="81c01ea6-bccc-4178-af5e-bb84e88c284b" providerId="ADAL" clId="{2A6C568E-76EE-49AE-9CEA-336603C16742}" dt="2023-02-13T13:52:54.397" v="210" actId="1076"/>
          <ac:spMkLst>
            <pc:docMk/>
            <pc:sldMk cId="3388742820" sldId="319"/>
            <ac:spMk id="19" creationId="{856C8FBB-8867-8F53-102C-F9AF83965B4A}"/>
          </ac:spMkLst>
        </pc:spChg>
        <pc:spChg chg="add mod">
          <ac:chgData name="Class, Caleb" userId="81c01ea6-bccc-4178-af5e-bb84e88c284b" providerId="ADAL" clId="{2A6C568E-76EE-49AE-9CEA-336603C16742}" dt="2023-02-13T13:52:31.202" v="204" actId="255"/>
          <ac:spMkLst>
            <pc:docMk/>
            <pc:sldMk cId="3388742820" sldId="319"/>
            <ac:spMk id="20" creationId="{3D0714DF-03F7-8BFD-3B2A-0CEADCF703BE}"/>
          </ac:spMkLst>
        </pc:spChg>
        <pc:spChg chg="add mod">
          <ac:chgData name="Class, Caleb" userId="81c01ea6-bccc-4178-af5e-bb84e88c284b" providerId="ADAL" clId="{2A6C568E-76EE-49AE-9CEA-336603C16742}" dt="2023-02-13T13:51:39.546" v="203" actId="13822"/>
          <ac:spMkLst>
            <pc:docMk/>
            <pc:sldMk cId="3388742820" sldId="319"/>
            <ac:spMk id="21" creationId="{87B0C605-B62F-4D74-3BE3-C9899F18CF50}"/>
          </ac:spMkLst>
        </pc:spChg>
        <pc:picChg chg="add mod">
          <ac:chgData name="Class, Caleb" userId="81c01ea6-bccc-4178-af5e-bb84e88c284b" providerId="ADAL" clId="{2A6C568E-76EE-49AE-9CEA-336603C16742}" dt="2023-02-13T13:49:53.455" v="198"/>
          <ac:picMkLst>
            <pc:docMk/>
            <pc:sldMk cId="3388742820" sldId="319"/>
            <ac:picMk id="7" creationId="{AB5917D8-C478-8E10-6C80-A090EAC0F192}"/>
          </ac:picMkLst>
        </pc:picChg>
        <pc:picChg chg="add mod">
          <ac:chgData name="Class, Caleb" userId="81c01ea6-bccc-4178-af5e-bb84e88c284b" providerId="ADAL" clId="{2A6C568E-76EE-49AE-9CEA-336603C16742}" dt="2023-02-13T13:50:15.002" v="200"/>
          <ac:picMkLst>
            <pc:docMk/>
            <pc:sldMk cId="3388742820" sldId="319"/>
            <ac:picMk id="11" creationId="{DB8FC375-C371-FC74-1C98-937087A7A9F9}"/>
          </ac:picMkLst>
        </pc:picChg>
        <pc:cxnChg chg="add mod">
          <ac:chgData name="Class, Caleb" userId="81c01ea6-bccc-4178-af5e-bb84e88c284b" providerId="ADAL" clId="{2A6C568E-76EE-49AE-9CEA-336603C16742}" dt="2023-02-13T13:50:15.002" v="200"/>
          <ac:cxnSpMkLst>
            <pc:docMk/>
            <pc:sldMk cId="3388742820" sldId="319"/>
            <ac:cxnSpMk id="13" creationId="{CC73C5D2-1FE1-775E-9558-332FAC54C950}"/>
          </ac:cxnSpMkLst>
        </pc:cxnChg>
        <pc:cxnChg chg="add mod">
          <ac:chgData name="Class, Caleb" userId="81c01ea6-bccc-4178-af5e-bb84e88c284b" providerId="ADAL" clId="{2A6C568E-76EE-49AE-9CEA-336603C16742}" dt="2023-02-13T13:53:04.723" v="212" actId="14100"/>
          <ac:cxnSpMkLst>
            <pc:docMk/>
            <pc:sldMk cId="3388742820" sldId="319"/>
            <ac:cxnSpMk id="18" creationId="{22D51E46-2DB9-49ED-7929-BD2CF850DAF6}"/>
          </ac:cxnSpMkLst>
        </pc:cxnChg>
      </pc:sldChg>
      <pc:sldChg chg="add">
        <pc:chgData name="Class, Caleb" userId="81c01ea6-bccc-4178-af5e-bb84e88c284b" providerId="ADAL" clId="{2A6C568E-76EE-49AE-9CEA-336603C16742}" dt="2023-02-13T13:51:12.953" v="202"/>
        <pc:sldMkLst>
          <pc:docMk/>
          <pc:sldMk cId="2318539126" sldId="320"/>
        </pc:sldMkLst>
      </pc:sldChg>
      <pc:sldChg chg="add del">
        <pc:chgData name="Class, Caleb" userId="81c01ea6-bccc-4178-af5e-bb84e88c284b" providerId="ADAL" clId="{2A6C568E-76EE-49AE-9CEA-336603C16742}" dt="2023-02-13T13:48:55.324" v="79" actId="47"/>
        <pc:sldMkLst>
          <pc:docMk/>
          <pc:sldMk cId="3194801933" sldId="3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2/13/2023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2/13/2023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62702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2/13/2023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2/13/2023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2/13/2023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2/13/2023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  <p:sldLayoutId id="2147483683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Anatomy of a Pivot Table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RX 319</a:t>
            </a:r>
          </a:p>
          <a:p>
            <a:r>
              <a:rPr lang="en-US" dirty="0"/>
              <a:t>Introduction to Healthcare Analytics</a:t>
            </a:r>
          </a:p>
        </p:txBody>
      </p:sp>
    </p:spTree>
    <p:extLst>
      <p:ext uri="{BB962C8B-B14F-4D97-AF65-F5344CB8AC3E}">
        <p14:creationId xmlns:p14="http://schemas.microsoft.com/office/powerpoint/2010/main" val="13691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the purpose of a pivot table.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the elements of a pivot table.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35953-9493-BBD6-C886-6F3A174B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Pivot Table?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6BDB9-2862-930F-81EF-9F59E80F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8B34AF17-DEB9-0DAE-AAB7-852627B41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098708"/>
            <a:ext cx="10972799" cy="10381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pivot table</a:t>
            </a:r>
            <a:r>
              <a:rPr lang="en-US" dirty="0"/>
              <a:t> lets you convert from a </a:t>
            </a:r>
            <a:r>
              <a:rPr lang="en-US" b="1" dirty="0"/>
              <a:t>long</a:t>
            </a:r>
            <a:r>
              <a:rPr lang="en-US" dirty="0"/>
              <a:t> data set to an informative data </a:t>
            </a:r>
            <a:r>
              <a:rPr lang="en-US" b="1" dirty="0"/>
              <a:t>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917D8-C478-8E10-6C80-A090EAC0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60" y="2634722"/>
            <a:ext cx="5151866" cy="57592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222940-8690-810B-764C-826839FBC873}"/>
              </a:ext>
            </a:extLst>
          </p:cNvPr>
          <p:cNvSpPr txBox="1"/>
          <p:nvPr/>
        </p:nvSpPr>
        <p:spPr>
          <a:xfrm>
            <a:off x="1450799" y="2265390"/>
            <a:ext cx="313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Long Data Set</a:t>
            </a:r>
          </a:p>
        </p:txBody>
      </p:sp>
      <p:sp>
        <p:nvSpPr>
          <p:cNvPr id="9" name="Slide Number Placeholder 10">
            <a:extLst>
              <a:ext uri="{FF2B5EF4-FFF2-40B4-BE49-F238E27FC236}">
                <a16:creationId xmlns:a16="http://schemas.microsoft.com/office/drawing/2014/main" id="{25F2ECC2-4785-F447-309E-CC87F1943CF2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A83FFAB-5DCD-D36F-AC28-F8EAF0ED5517}"/>
              </a:ext>
            </a:extLst>
          </p:cNvPr>
          <p:cNvSpPr txBox="1">
            <a:spLocks/>
          </p:cNvSpPr>
          <p:nvPr/>
        </p:nvSpPr>
        <p:spPr>
          <a:xfrm>
            <a:off x="10899943" y="5541335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8FC375-C371-FC74-1C98-937087A7A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11" y="2634722"/>
            <a:ext cx="3991532" cy="15242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F9E97D-7D20-9A43-A6C5-82FD4442969E}"/>
              </a:ext>
            </a:extLst>
          </p:cNvPr>
          <p:cNvSpPr txBox="1"/>
          <p:nvPr/>
        </p:nvSpPr>
        <p:spPr>
          <a:xfrm>
            <a:off x="7335259" y="2312090"/>
            <a:ext cx="313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Pivot Table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73C5D2-1FE1-775E-9558-332FAC54C950}"/>
              </a:ext>
            </a:extLst>
          </p:cNvPr>
          <p:cNvCxnSpPr>
            <a:cxnSpLocks/>
          </p:cNvCxnSpPr>
          <p:nvPr/>
        </p:nvCxnSpPr>
        <p:spPr>
          <a:xfrm flipV="1">
            <a:off x="7934661" y="3979157"/>
            <a:ext cx="0" cy="5102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FE3B2C-CB00-F3DC-4A62-85DADD2978AB}"/>
              </a:ext>
            </a:extLst>
          </p:cNvPr>
          <p:cNvSpPr txBox="1"/>
          <p:nvPr/>
        </p:nvSpPr>
        <p:spPr>
          <a:xfrm>
            <a:off x="7523461" y="4456898"/>
            <a:ext cx="82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Rows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B63FB-D640-1858-E20E-E153EFD47180}"/>
              </a:ext>
            </a:extLst>
          </p:cNvPr>
          <p:cNvSpPr txBox="1"/>
          <p:nvPr/>
        </p:nvSpPr>
        <p:spPr>
          <a:xfrm>
            <a:off x="6673751" y="4756656"/>
            <a:ext cx="2521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“Groups” you want to use to split your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FAC190-31DC-88EB-088F-99A275CE95E9}"/>
              </a:ext>
            </a:extLst>
          </p:cNvPr>
          <p:cNvSpPr/>
          <p:nvPr/>
        </p:nvSpPr>
        <p:spPr>
          <a:xfrm>
            <a:off x="6908411" y="2634722"/>
            <a:ext cx="2615610" cy="131556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0247D0-C07F-3B65-9D3B-05BAEAAD7E95}"/>
              </a:ext>
            </a:extLst>
          </p:cNvPr>
          <p:cNvSpPr/>
          <p:nvPr/>
        </p:nvSpPr>
        <p:spPr>
          <a:xfrm>
            <a:off x="9524021" y="2634722"/>
            <a:ext cx="1375922" cy="131556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D51E46-2DB9-49ED-7929-BD2CF850DAF6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0395696" y="3950282"/>
            <a:ext cx="0" cy="5229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56C8FBB-8867-8F53-102C-F9AF83965B4A}"/>
              </a:ext>
            </a:extLst>
          </p:cNvPr>
          <p:cNvSpPr txBox="1"/>
          <p:nvPr/>
        </p:nvSpPr>
        <p:spPr>
          <a:xfrm>
            <a:off x="9887234" y="4473280"/>
            <a:ext cx="1016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0714DF-03F7-8BFD-3B2A-0CEADCF703BE}"/>
              </a:ext>
            </a:extLst>
          </p:cNvPr>
          <p:cNvSpPr txBox="1"/>
          <p:nvPr/>
        </p:nvSpPr>
        <p:spPr>
          <a:xfrm>
            <a:off x="9224531" y="4783839"/>
            <a:ext cx="25218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you want to summarize your data?</a:t>
            </a:r>
          </a:p>
          <a:p>
            <a:endParaRPr lang="en-US" sz="2000" b="1" i="1" dirty="0"/>
          </a:p>
          <a:p>
            <a:r>
              <a:rPr lang="en-US" sz="2000" b="1" i="1" dirty="0"/>
              <a:t>Examples</a:t>
            </a:r>
            <a:r>
              <a:rPr lang="en-US" sz="2000" b="1" dirty="0"/>
              <a:t>: </a:t>
            </a:r>
            <a:r>
              <a:rPr lang="en-US" sz="2000" dirty="0"/>
              <a:t>Count, Sum, Average</a:t>
            </a:r>
            <a:endParaRPr lang="en-US" sz="2000" b="1" i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7B0C605-B62F-4D74-3BE3-C9899F18CF50}"/>
              </a:ext>
            </a:extLst>
          </p:cNvPr>
          <p:cNvSpPr/>
          <p:nvPr/>
        </p:nvSpPr>
        <p:spPr>
          <a:xfrm>
            <a:off x="5675730" y="3170635"/>
            <a:ext cx="1101667" cy="4523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 animBg="1"/>
      <p:bldP spid="17" grpId="0" animBg="1"/>
      <p:bldP spid="19" grpId="0"/>
      <p:bldP spid="20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0D9C-3D41-40B6-B454-436493393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slightly more complicated pivot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D882E-A3E8-451F-9970-A05D6730C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DC1C3-D45F-41E8-8128-BE1DB8914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69" y="2030300"/>
            <a:ext cx="7032861" cy="29770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2AF8F0-20E1-4586-9472-F7C455B8ED1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440899" y="3610697"/>
            <a:ext cx="11386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B84FA6-1E1B-40DB-9390-98F9154D5906}"/>
              </a:ext>
            </a:extLst>
          </p:cNvPr>
          <p:cNvSpPr txBox="1"/>
          <p:nvPr/>
        </p:nvSpPr>
        <p:spPr>
          <a:xfrm>
            <a:off x="738254" y="3426031"/>
            <a:ext cx="70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0898E8-5960-47EF-A487-BE4F7AA0C7F9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639694" y="3610697"/>
            <a:ext cx="12060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E6DBF29-AACD-4D49-9388-BFA423059731}"/>
              </a:ext>
            </a:extLst>
          </p:cNvPr>
          <p:cNvSpPr txBox="1"/>
          <p:nvPr/>
        </p:nvSpPr>
        <p:spPr>
          <a:xfrm>
            <a:off x="10845741" y="3426031"/>
            <a:ext cx="86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379BE0-A1CB-4283-B887-239029B4AF16}"/>
              </a:ext>
            </a:extLst>
          </p:cNvPr>
          <p:cNvCxnSpPr>
            <a:cxnSpLocks/>
          </p:cNvCxnSpPr>
          <p:nvPr/>
        </p:nvCxnSpPr>
        <p:spPr>
          <a:xfrm flipH="1">
            <a:off x="8003970" y="1781299"/>
            <a:ext cx="1088897" cy="997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711CDC-2526-4A96-A63D-AEB09594D967}"/>
              </a:ext>
            </a:extLst>
          </p:cNvPr>
          <p:cNvSpPr txBox="1"/>
          <p:nvPr/>
        </p:nvSpPr>
        <p:spPr>
          <a:xfrm>
            <a:off x="9067981" y="1527870"/>
            <a:ext cx="120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dirty="0"/>
              <a:t>Columns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3CF8DE-500D-4E25-9D28-AFCEF2E3D485}"/>
              </a:ext>
            </a:extLst>
          </p:cNvPr>
          <p:cNvCxnSpPr>
            <a:cxnSpLocks/>
          </p:cNvCxnSpPr>
          <p:nvPr/>
        </p:nvCxnSpPr>
        <p:spPr>
          <a:xfrm>
            <a:off x="6095999" y="1624069"/>
            <a:ext cx="601650" cy="402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359956-5B92-4DF6-97E0-E2384932E6A9}"/>
              </a:ext>
            </a:extLst>
          </p:cNvPr>
          <p:cNvSpPr txBox="1"/>
          <p:nvPr/>
        </p:nvSpPr>
        <p:spPr>
          <a:xfrm>
            <a:off x="5491602" y="1320970"/>
            <a:ext cx="120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dirty="0"/>
              <a:t>Filter</a:t>
            </a:r>
          </a:p>
        </p:txBody>
      </p:sp>
      <p:sp>
        <p:nvSpPr>
          <p:cNvPr id="13" name="Slide Number Placeholder 10">
            <a:extLst>
              <a:ext uri="{FF2B5EF4-FFF2-40B4-BE49-F238E27FC236}">
                <a16:creationId xmlns:a16="http://schemas.microsoft.com/office/drawing/2014/main" id="{0E54BB5D-83EF-55D5-5953-317CC380780F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53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13</TotalTime>
  <Words>103</Words>
  <Application>Microsoft Office PowerPoint</Application>
  <PresentationFormat>Widescreen</PresentationFormat>
  <Paragraphs>27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Arial</vt:lpstr>
      <vt:lpstr>Calibri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The Anatomy of a Pivot Table</vt:lpstr>
      <vt:lpstr>Learning Objectives</vt:lpstr>
      <vt:lpstr>What is a Pivot Table?</vt:lpstr>
      <vt:lpstr>A slightly more complicated pivot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2</cp:revision>
  <dcterms:created xsi:type="dcterms:W3CDTF">2022-04-15T15:55:21Z</dcterms:created>
  <dcterms:modified xsi:type="dcterms:W3CDTF">2023-02-13T14:01:18Z</dcterms:modified>
</cp:coreProperties>
</file>